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80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rina Res-Drost" initials="YR" lastIdx="1" clrIdx="0">
    <p:extLst>
      <p:ext uri="{19B8F6BF-5375-455C-9EA6-DF929625EA0E}">
        <p15:presenceInfo xmlns:p15="http://schemas.microsoft.com/office/powerpoint/2012/main" userId="Yrina Res-Dro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984CF-D0E3-441D-9A9C-110B87D5D07E}" v="186" dt="2020-04-15T09:45:22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rina Res-Drost" userId="a988d48d-895e-4146-953d-f6b6f65aae34" providerId="ADAL" clId="{F8DE1DE3-EAE9-444E-A84A-2CA9DB3C8552}"/>
    <pc:docChg chg="undo custSel mod addSld delSld modSld sldOrd">
      <pc:chgData name="Yrina Res-Drost" userId="a988d48d-895e-4146-953d-f6b6f65aae34" providerId="ADAL" clId="{F8DE1DE3-EAE9-444E-A84A-2CA9DB3C8552}" dt="2020-03-30T10:36:01.177" v="671" actId="2696"/>
      <pc:docMkLst>
        <pc:docMk/>
      </pc:docMkLst>
      <pc:sldChg chg="modSp">
        <pc:chgData name="Yrina Res-Drost" userId="a988d48d-895e-4146-953d-f6b6f65aae34" providerId="ADAL" clId="{F8DE1DE3-EAE9-444E-A84A-2CA9DB3C8552}" dt="2020-03-30T09:17:57.560" v="76" actId="20577"/>
        <pc:sldMkLst>
          <pc:docMk/>
          <pc:sldMk cId="2699656940" sldId="256"/>
        </pc:sldMkLst>
        <pc:spChg chg="mod">
          <ac:chgData name="Yrina Res-Drost" userId="a988d48d-895e-4146-953d-f6b6f65aae34" providerId="ADAL" clId="{F8DE1DE3-EAE9-444E-A84A-2CA9DB3C8552}" dt="2020-03-30T09:17:47.849" v="23" actId="6549"/>
          <ac:spMkLst>
            <pc:docMk/>
            <pc:sldMk cId="2699656940" sldId="256"/>
            <ac:spMk id="2" creationId="{F7BD8310-C8D7-420F-8FBF-EA05D51050EE}"/>
          </ac:spMkLst>
        </pc:spChg>
        <pc:spChg chg="mod">
          <ac:chgData name="Yrina Res-Drost" userId="a988d48d-895e-4146-953d-f6b6f65aae34" providerId="ADAL" clId="{F8DE1DE3-EAE9-444E-A84A-2CA9DB3C8552}" dt="2020-03-30T09:17:57.560" v="76" actId="20577"/>
          <ac:spMkLst>
            <pc:docMk/>
            <pc:sldMk cId="2699656940" sldId="256"/>
            <ac:spMk id="3" creationId="{0C2226FE-969A-415D-B5E1-FA4DA13EBAC8}"/>
          </ac:spMkLst>
        </pc:spChg>
      </pc:sldChg>
      <pc:sldChg chg="modSp del">
        <pc:chgData name="Yrina Res-Drost" userId="a988d48d-895e-4146-953d-f6b6f65aae34" providerId="ADAL" clId="{F8DE1DE3-EAE9-444E-A84A-2CA9DB3C8552}" dt="2020-03-30T10:16:50.942" v="388" actId="2696"/>
        <pc:sldMkLst>
          <pc:docMk/>
          <pc:sldMk cId="2299418881" sldId="257"/>
        </pc:sldMkLst>
        <pc:spChg chg="mod">
          <ac:chgData name="Yrina Res-Drost" userId="a988d48d-895e-4146-953d-f6b6f65aae34" providerId="ADAL" clId="{F8DE1DE3-EAE9-444E-A84A-2CA9DB3C8552}" dt="2020-03-30T09:21:53.924" v="85" actId="1076"/>
          <ac:spMkLst>
            <pc:docMk/>
            <pc:sldMk cId="2299418881" sldId="257"/>
            <ac:spMk id="4" creationId="{5BE23472-D5BA-4CAB-B45F-E09F01A5B0DD}"/>
          </ac:spMkLst>
        </pc:spChg>
        <pc:spChg chg="mod">
          <ac:chgData name="Yrina Res-Drost" userId="a988d48d-895e-4146-953d-f6b6f65aae34" providerId="ADAL" clId="{F8DE1DE3-EAE9-444E-A84A-2CA9DB3C8552}" dt="2020-03-30T09:21:44.877" v="84" actId="1076"/>
          <ac:spMkLst>
            <pc:docMk/>
            <pc:sldMk cId="2299418881" sldId="257"/>
            <ac:spMk id="6" creationId="{C28A61CC-E6C7-4063-82BD-AE0173928CD7}"/>
          </ac:spMkLst>
        </pc:spChg>
      </pc:sldChg>
      <pc:sldChg chg="addSp delSp modSp mod setBg addCm delCm">
        <pc:chgData name="Yrina Res-Drost" userId="a988d48d-895e-4146-953d-f6b6f65aae34" providerId="ADAL" clId="{F8DE1DE3-EAE9-444E-A84A-2CA9DB3C8552}" dt="2020-03-30T10:07:30.076" v="140" actId="26606"/>
        <pc:sldMkLst>
          <pc:docMk/>
          <pc:sldMk cId="1201273868" sldId="258"/>
        </pc:sldMkLst>
        <pc:spChg chg="mo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2" creationId="{A3382352-2463-424E-9B55-0459C7DC95FB}"/>
          </ac:spMkLst>
        </pc:spChg>
        <pc:spChg chg="del mod">
          <ac:chgData name="Yrina Res-Drost" userId="a988d48d-895e-4146-953d-f6b6f65aae34" providerId="ADAL" clId="{F8DE1DE3-EAE9-444E-A84A-2CA9DB3C8552}" dt="2020-03-30T09:31:38.262" v="129" actId="26606"/>
          <ac:spMkLst>
            <pc:docMk/>
            <pc:sldMk cId="1201273868" sldId="258"/>
            <ac:spMk id="3" creationId="{FC4C9222-7B39-427E-B21A-69AF58ABA193}"/>
          </ac:spMkLst>
        </pc:spChg>
        <pc:spChg chg="add del mod">
          <ac:chgData name="Yrina Res-Drost" userId="a988d48d-895e-4146-953d-f6b6f65aae34" providerId="ADAL" clId="{F8DE1DE3-EAE9-444E-A84A-2CA9DB3C8552}" dt="2020-03-30T09:25:33.558" v="113"/>
          <ac:spMkLst>
            <pc:docMk/>
            <pc:sldMk cId="1201273868" sldId="258"/>
            <ac:spMk id="4" creationId="{CDCCB62E-4936-4755-ABFD-457C54838511}"/>
          </ac:spMkLst>
        </pc:spChg>
        <pc:spChg chg="add del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0" creationId="{A3D9AEEE-1CCD-43C0-BA3E-16D60A6E23C0}"/>
          </ac:spMkLst>
        </pc:spChg>
        <pc:spChg chg="add del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2" creationId="{60F880A6-33D3-4EEC-A780-B73559B9F24C}"/>
          </ac:spMkLst>
        </pc:spChg>
        <pc:spChg chg="add del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4" creationId="{2C6246ED-0535-4496-A8F6-1E80CC4EB853}"/>
          </ac:spMkLst>
        </pc:spChg>
        <pc:spChg chg="ad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6" creationId="{A3D9AEEE-1CCD-43C0-BA3E-16D60A6E23C0}"/>
          </ac:spMkLst>
        </pc:spChg>
        <pc:spChg chg="ad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7" creationId="{60F880A6-33D3-4EEC-A780-B73559B9F24C}"/>
          </ac:spMkLst>
        </pc:spChg>
        <pc:spChg chg="ad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8" creationId="{2C6246ED-0535-4496-A8F6-1E80CC4EB853}"/>
          </ac:spMkLst>
        </pc:spChg>
        <pc:spChg chg="add del">
          <ac:chgData name="Yrina Res-Drost" userId="a988d48d-895e-4146-953d-f6b6f65aae34" providerId="ADAL" clId="{F8DE1DE3-EAE9-444E-A84A-2CA9DB3C8552}" dt="2020-03-30T09:32:44.153" v="134" actId="26606"/>
          <ac:spMkLst>
            <pc:docMk/>
            <pc:sldMk cId="1201273868" sldId="258"/>
            <ac:spMk id="19" creationId="{BF7E8610-2DF7-4AF0-B876-0F3B7882A6B7}"/>
          </ac:spMkLst>
        </pc:spChg>
        <pc:spChg chg="add del">
          <ac:chgData name="Yrina Res-Drost" userId="a988d48d-895e-4146-953d-f6b6f65aae34" providerId="ADAL" clId="{F8DE1DE3-EAE9-444E-A84A-2CA9DB3C8552}" dt="2020-03-30T09:32:44.153" v="134" actId="26606"/>
          <ac:spMkLst>
            <pc:docMk/>
            <pc:sldMk cId="1201273868" sldId="258"/>
            <ac:spMk id="21" creationId="{C1C8C023-62A6-4DA0-8DF4-3F4EA94090DE}"/>
          </ac:spMkLst>
        </pc:spChg>
        <pc:spChg chg="add del">
          <ac:chgData name="Yrina Res-Drost" userId="a988d48d-895e-4146-953d-f6b6f65aae34" providerId="ADAL" clId="{F8DE1DE3-EAE9-444E-A84A-2CA9DB3C8552}" dt="2020-03-30T09:32:44.153" v="134" actId="26606"/>
          <ac:spMkLst>
            <pc:docMk/>
            <pc:sldMk cId="1201273868" sldId="258"/>
            <ac:spMk id="23" creationId="{26B9FE07-322E-43FB-8707-C9826BD903EB}"/>
          </ac:spMkLst>
        </pc:spChg>
        <pc:graphicFrameChg chg="add mod modGraphic">
          <ac:chgData name="Yrina Res-Drost" userId="a988d48d-895e-4146-953d-f6b6f65aae34" providerId="ADAL" clId="{F8DE1DE3-EAE9-444E-A84A-2CA9DB3C8552}" dt="2020-03-30T10:07:30.076" v="140" actId="26606"/>
          <ac:graphicFrameMkLst>
            <pc:docMk/>
            <pc:sldMk cId="1201273868" sldId="258"/>
            <ac:graphicFrameMk id="5" creationId="{31F817DF-443B-4C84-8899-3835033D25E7}"/>
          </ac:graphicFrameMkLst>
        </pc:graphicFrameChg>
      </pc:sldChg>
      <pc:sldChg chg="addSp delSp modSp add mod ord setBg setClrOvrMap">
        <pc:chgData name="Yrina Res-Drost" userId="a988d48d-895e-4146-953d-f6b6f65aae34" providerId="ADAL" clId="{F8DE1DE3-EAE9-444E-A84A-2CA9DB3C8552}" dt="2020-03-30T10:10:34.118" v="178" actId="26606"/>
        <pc:sldMkLst>
          <pc:docMk/>
          <pc:sldMk cId="1330061449" sldId="259"/>
        </pc:sldMkLst>
        <pc:spChg chg="mod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2" creationId="{AE293E73-489D-4677-8590-196331E7F612}"/>
          </ac:spMkLst>
        </pc:spChg>
        <pc:spChg chg="mod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3" creationId="{8D512C68-B92B-4FBF-9CFD-57B5804FAC5D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9" creationId="{37B5A23F-7276-435D-91DA-09104D77774D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11" creationId="{2F3ECD7F-BF61-4CB1-AA15-464BB771E778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13" creationId="{966F1B29-3A08-4DB7-9F92-4C09B3BCFF14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15" creationId="{44A5AAD1-9616-4E1C-B3AC-E5497A6A3C2A}"/>
          </ac:spMkLst>
        </pc:spChg>
        <pc:picChg chg="add mod">
          <ac:chgData name="Yrina Res-Drost" userId="a988d48d-895e-4146-953d-f6b6f65aae34" providerId="ADAL" clId="{F8DE1DE3-EAE9-444E-A84A-2CA9DB3C8552}" dt="2020-03-30T10:10:34.118" v="178" actId="26606"/>
          <ac:picMkLst>
            <pc:docMk/>
            <pc:sldMk cId="1330061449" sldId="259"/>
            <ac:picMk id="4" creationId="{34F2D5A6-3647-4F39-8135-9DDB231A159E}"/>
          </ac:picMkLst>
        </pc:picChg>
      </pc:sldChg>
      <pc:sldChg chg="del">
        <pc:chgData name="Yrina Res-Drost" userId="a988d48d-895e-4146-953d-f6b6f65aae34" providerId="ADAL" clId="{F8DE1DE3-EAE9-444E-A84A-2CA9DB3C8552}" dt="2020-03-30T09:22:25.240" v="87" actId="2696"/>
        <pc:sldMkLst>
          <pc:docMk/>
          <pc:sldMk cId="3236868470" sldId="259"/>
        </pc:sldMkLst>
      </pc:sldChg>
      <pc:sldChg chg="del">
        <pc:chgData name="Yrina Res-Drost" userId="a988d48d-895e-4146-953d-f6b6f65aae34" providerId="ADAL" clId="{F8DE1DE3-EAE9-444E-A84A-2CA9DB3C8552}" dt="2020-03-30T09:22:31.327" v="88" actId="2696"/>
        <pc:sldMkLst>
          <pc:docMk/>
          <pc:sldMk cId="2855280974" sldId="260"/>
        </pc:sldMkLst>
      </pc:sldChg>
      <pc:sldChg chg="addSp modSp add del mod setBg">
        <pc:chgData name="Yrina Res-Drost" userId="a988d48d-895e-4146-953d-f6b6f65aae34" providerId="ADAL" clId="{F8DE1DE3-EAE9-444E-A84A-2CA9DB3C8552}" dt="2020-03-30T10:32:55.176" v="638" actId="2696"/>
        <pc:sldMkLst>
          <pc:docMk/>
          <pc:sldMk cId="3755725393" sldId="260"/>
        </pc:sldMkLst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7" creationId="{34699877-13E3-4FC1-B91B-2A8A8FA76866}"/>
          </ac:spMkLst>
        </pc:spChg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9" creationId="{BC4CB122-E2DC-4CA5-8B6F-B49249C78D22}"/>
          </ac:spMkLst>
        </pc:spChg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11" creationId="{7AB22E03-3087-4988-9DB5-572918FB9531}"/>
          </ac:spMkLst>
        </pc:spChg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13" creationId="{4B2A5927-4A36-47DC-BF12-54A96B456DB4}"/>
          </ac:spMkLst>
        </pc:spChg>
        <pc:picChg chg="add mod">
          <ac:chgData name="Yrina Res-Drost" userId="a988d48d-895e-4146-953d-f6b6f65aae34" providerId="ADAL" clId="{F8DE1DE3-EAE9-444E-A84A-2CA9DB3C8552}" dt="2020-03-30T10:04:20.146" v="139" actId="26606"/>
          <ac:picMkLst>
            <pc:docMk/>
            <pc:sldMk cId="3755725393" sldId="260"/>
            <ac:picMk id="2" creationId="{32AF22A4-F8BB-42F4-B42E-204B47A5EC36}"/>
          </ac:picMkLst>
        </pc:picChg>
      </pc:sldChg>
      <pc:sldChg chg="modSp add del">
        <pc:chgData name="Yrina Res-Drost" userId="a988d48d-895e-4146-953d-f6b6f65aae34" providerId="ADAL" clId="{F8DE1DE3-EAE9-444E-A84A-2CA9DB3C8552}" dt="2020-03-30T10:16:57.252" v="389" actId="2696"/>
        <pc:sldMkLst>
          <pc:docMk/>
          <pc:sldMk cId="1800949429" sldId="261"/>
        </pc:sldMkLst>
        <pc:spChg chg="mod">
          <ac:chgData name="Yrina Res-Drost" userId="a988d48d-895e-4146-953d-f6b6f65aae34" providerId="ADAL" clId="{F8DE1DE3-EAE9-444E-A84A-2CA9DB3C8552}" dt="2020-03-30T10:12:29.605" v="203" actId="20577"/>
          <ac:spMkLst>
            <pc:docMk/>
            <pc:sldMk cId="1800949429" sldId="261"/>
            <ac:spMk id="2" creationId="{C6818C21-8F18-44AE-A7B9-8013F7B90779}"/>
          </ac:spMkLst>
        </pc:spChg>
        <pc:spChg chg="mod">
          <ac:chgData name="Yrina Res-Drost" userId="a988d48d-895e-4146-953d-f6b6f65aae34" providerId="ADAL" clId="{F8DE1DE3-EAE9-444E-A84A-2CA9DB3C8552}" dt="2020-03-30T10:12:36.211" v="212" actId="20577"/>
          <ac:spMkLst>
            <pc:docMk/>
            <pc:sldMk cId="1800949429" sldId="261"/>
            <ac:spMk id="3" creationId="{A135EB28-2D1E-40BE-B3F4-E19DC35F0AC3}"/>
          </ac:spMkLst>
        </pc:spChg>
        <pc:spChg chg="mod">
          <ac:chgData name="Yrina Res-Drost" userId="a988d48d-895e-4146-953d-f6b6f65aae34" providerId="ADAL" clId="{F8DE1DE3-EAE9-444E-A84A-2CA9DB3C8552}" dt="2020-03-30T10:12:41.188" v="223" actId="20577"/>
          <ac:spMkLst>
            <pc:docMk/>
            <pc:sldMk cId="1800949429" sldId="261"/>
            <ac:spMk id="5" creationId="{089FB2F2-F2DA-4055-8391-27FE73BAD568}"/>
          </ac:spMkLst>
        </pc:spChg>
      </pc:sldChg>
      <pc:sldChg chg="del">
        <pc:chgData name="Yrina Res-Drost" userId="a988d48d-895e-4146-953d-f6b6f65aae34" providerId="ADAL" clId="{F8DE1DE3-EAE9-444E-A84A-2CA9DB3C8552}" dt="2020-03-30T09:22:35.821" v="89" actId="2696"/>
        <pc:sldMkLst>
          <pc:docMk/>
          <pc:sldMk cId="2317684129" sldId="261"/>
        </pc:sldMkLst>
      </pc:sldChg>
      <pc:sldChg chg="addSp delSp modSp add del mod setBg">
        <pc:chgData name="Yrina Res-Drost" userId="a988d48d-895e-4146-953d-f6b6f65aae34" providerId="ADAL" clId="{F8DE1DE3-EAE9-444E-A84A-2CA9DB3C8552}" dt="2020-03-30T10:18:39.586" v="417" actId="20577"/>
        <pc:sldMkLst>
          <pc:docMk/>
          <pc:sldMk cId="4205232711" sldId="262"/>
        </pc:sldMkLst>
        <pc:spChg chg="mo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2" creationId="{A51F7C0E-F1BD-4B7A-9983-FDC3645B716F}"/>
          </ac:spMkLst>
        </pc:spChg>
        <pc:spChg chg="del mo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3" creationId="{EEDF86C2-DD0A-4481-9906-C0BB2A766DAF}"/>
          </ac:spMkLst>
        </pc:spChg>
        <pc:spChg chg="ad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10" creationId="{BF7E8610-2DF7-4AF0-B876-0F3B7882A6B7}"/>
          </ac:spMkLst>
        </pc:spChg>
        <pc:spChg chg="ad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12" creationId="{C1C8C023-62A6-4DA0-8DF4-3F4EA94090DE}"/>
          </ac:spMkLst>
        </pc:spChg>
        <pc:spChg chg="ad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14" creationId="{26B9FE07-322E-43FB-8707-C9826BD903EB}"/>
          </ac:spMkLst>
        </pc:spChg>
        <pc:graphicFrameChg chg="add mod">
          <ac:chgData name="Yrina Res-Drost" userId="a988d48d-895e-4146-953d-f6b6f65aae34" providerId="ADAL" clId="{F8DE1DE3-EAE9-444E-A84A-2CA9DB3C8552}" dt="2020-03-30T10:18:39.586" v="417" actId="20577"/>
          <ac:graphicFrameMkLst>
            <pc:docMk/>
            <pc:sldMk cId="4205232711" sldId="262"/>
            <ac:graphicFrameMk id="5" creationId="{2C06B514-0141-49BB-A7F3-4133E63CCCB9}"/>
          </ac:graphicFrameMkLst>
        </pc:graphicFrameChg>
      </pc:sldChg>
      <pc:sldChg chg="addSp delSp modSp add del mod setBg setClrOvrMap">
        <pc:chgData name="Yrina Res-Drost" userId="a988d48d-895e-4146-953d-f6b6f65aae34" providerId="ADAL" clId="{F8DE1DE3-EAE9-444E-A84A-2CA9DB3C8552}" dt="2020-03-30T10:36:01.177" v="671" actId="2696"/>
        <pc:sldMkLst>
          <pc:docMk/>
          <pc:sldMk cId="4023143348" sldId="263"/>
        </pc:sldMkLst>
        <pc:spChg chg="mod">
          <ac:chgData name="Yrina Res-Drost" userId="a988d48d-895e-4146-953d-f6b6f65aae34" providerId="ADAL" clId="{F8DE1DE3-EAE9-444E-A84A-2CA9DB3C8552}" dt="2020-03-30T10:25:52.375" v="570" actId="26606"/>
          <ac:spMkLst>
            <pc:docMk/>
            <pc:sldMk cId="4023143348" sldId="263"/>
            <ac:spMk id="2" creationId="{DC668F30-DB5F-4D91-9FEF-D55403476FE6}"/>
          </ac:spMkLst>
        </pc:spChg>
        <pc:spChg chg="del">
          <ac:chgData name="Yrina Res-Drost" userId="a988d48d-895e-4146-953d-f6b6f65aae34" providerId="ADAL" clId="{F8DE1DE3-EAE9-444E-A84A-2CA9DB3C8552}" dt="2020-03-30T10:23:33.543" v="428"/>
          <ac:spMkLst>
            <pc:docMk/>
            <pc:sldMk cId="4023143348" sldId="263"/>
            <ac:spMk id="3" creationId="{446A8069-4123-43F7-B882-6C75A1FD22A1}"/>
          </ac:spMkLst>
        </pc:spChg>
        <pc:spChg chg="mod">
          <ac:chgData name="Yrina Res-Drost" userId="a988d48d-895e-4146-953d-f6b6f65aae34" providerId="ADAL" clId="{F8DE1DE3-EAE9-444E-A84A-2CA9DB3C8552}" dt="2020-03-30T10:26:20.584" v="576" actId="20577"/>
          <ac:spMkLst>
            <pc:docMk/>
            <pc:sldMk cId="4023143348" sldId="263"/>
            <ac:spMk id="4" creationId="{368E7200-A0B7-4FF0-9E34-064D4BA5069C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39" creationId="{1996130F-9AB5-4DE9-8574-3AF891C5C172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1" creationId="{7326F4E6-9131-42DA-97B2-0BA8D1E258AD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3" creationId="{37B5A23F-7276-435D-91DA-09104D77774D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5" creationId="{2F3ECD7F-BF61-4CB1-AA15-464BB771E778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7" creationId="{966F1B29-3A08-4DB7-9F92-4C09B3BCFF14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9" creationId="{44A5AAD1-9616-4E1C-B3AC-E5497A6A3C2A}"/>
          </ac:spMkLst>
        </pc:spChg>
        <pc:spChg chg="add">
          <ac:chgData name="Yrina Res-Drost" userId="a988d48d-895e-4146-953d-f6b6f65aae34" providerId="ADAL" clId="{F8DE1DE3-EAE9-444E-A84A-2CA9DB3C8552}" dt="2020-03-30T10:25:52.375" v="570" actId="26606"/>
          <ac:spMkLst>
            <pc:docMk/>
            <pc:sldMk cId="4023143348" sldId="263"/>
            <ac:spMk id="53" creationId="{DE91395A-2D18-4AF6-A0AC-AAA7189FED11}"/>
          </ac:spMkLst>
        </pc:spChg>
        <pc:spChg chg="add">
          <ac:chgData name="Yrina Res-Drost" userId="a988d48d-895e-4146-953d-f6b6f65aae34" providerId="ADAL" clId="{F8DE1DE3-EAE9-444E-A84A-2CA9DB3C8552}" dt="2020-03-30T10:25:52.375" v="570" actId="26606"/>
          <ac:spMkLst>
            <pc:docMk/>
            <pc:sldMk cId="4023143348" sldId="263"/>
            <ac:spMk id="54" creationId="{A57352BE-A213-4040-BE8E-D4A925AD9DF8}"/>
          </ac:spMkLst>
        </pc:spChg>
        <pc:grpChg chg="add del">
          <ac:chgData name="Yrina Res-Drost" userId="a988d48d-895e-4146-953d-f6b6f65aae34" providerId="ADAL" clId="{F8DE1DE3-EAE9-444E-A84A-2CA9DB3C8552}" dt="2020-03-30T10:25:52.348" v="569" actId="26606"/>
          <ac:grpSpMkLst>
            <pc:docMk/>
            <pc:sldMk cId="4023143348" sldId="263"/>
            <ac:grpSpMk id="11" creationId="{166BF9EE-F7AC-4FA5-AC7E-001B3A642F75}"/>
          </ac:grpSpMkLst>
        </pc:grpChg>
        <pc:grpChg chg="add del">
          <ac:chgData name="Yrina Res-Drost" userId="a988d48d-895e-4146-953d-f6b6f65aae34" providerId="ADAL" clId="{F8DE1DE3-EAE9-444E-A84A-2CA9DB3C8552}" dt="2020-03-30T10:25:52.348" v="569" actId="26606"/>
          <ac:grpSpMkLst>
            <pc:docMk/>
            <pc:sldMk cId="4023143348" sldId="263"/>
            <ac:grpSpMk id="25" creationId="{E312DBA5-56D8-42B2-BA94-28168C2A6703}"/>
          </ac:grpSpMkLst>
        </pc:grpChg>
        <pc:grpChg chg="add">
          <ac:chgData name="Yrina Res-Drost" userId="a988d48d-895e-4146-953d-f6b6f65aae34" providerId="ADAL" clId="{F8DE1DE3-EAE9-444E-A84A-2CA9DB3C8552}" dt="2020-03-30T10:25:52.375" v="570" actId="26606"/>
          <ac:grpSpMkLst>
            <pc:docMk/>
            <pc:sldMk cId="4023143348" sldId="263"/>
            <ac:grpSpMk id="51" creationId="{7398C59F-5A18-487B-91D6-B955AACF2E50}"/>
          </ac:grpSpMkLst>
        </pc:grpChg>
        <pc:grpChg chg="add">
          <ac:chgData name="Yrina Res-Drost" userId="a988d48d-895e-4146-953d-f6b6f65aae34" providerId="ADAL" clId="{F8DE1DE3-EAE9-444E-A84A-2CA9DB3C8552}" dt="2020-03-30T10:25:52.375" v="570" actId="26606"/>
          <ac:grpSpMkLst>
            <pc:docMk/>
            <pc:sldMk cId="4023143348" sldId="263"/>
            <ac:grpSpMk id="52" creationId="{520234FB-542E-4550-9C2F-1B56FD41A1CA}"/>
          </ac:grpSpMkLst>
        </pc:grpChg>
        <pc:picChg chg="add mod ord">
          <ac:chgData name="Yrina Res-Drost" userId="a988d48d-895e-4146-953d-f6b6f65aae34" providerId="ADAL" clId="{F8DE1DE3-EAE9-444E-A84A-2CA9DB3C8552}" dt="2020-03-30T10:25:52.375" v="570" actId="26606"/>
          <ac:picMkLst>
            <pc:docMk/>
            <pc:sldMk cId="4023143348" sldId="263"/>
            <ac:picMk id="6" creationId="{672F7EB9-611F-4201-817E-EF74E3C29B31}"/>
          </ac:picMkLst>
        </pc:picChg>
      </pc:sldChg>
      <pc:sldChg chg="addSp modSp add del mod setBg">
        <pc:chgData name="Yrina Res-Drost" userId="a988d48d-895e-4146-953d-f6b6f65aae34" providerId="ADAL" clId="{F8DE1DE3-EAE9-444E-A84A-2CA9DB3C8552}" dt="2020-03-30T10:31:17.017" v="608" actId="2696"/>
        <pc:sldMkLst>
          <pc:docMk/>
          <pc:sldMk cId="75202141" sldId="264"/>
        </pc:sldMkLst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7" creationId="{34699877-13E3-4FC1-B91B-2A8A8FA76866}"/>
          </ac:spMkLst>
        </pc:spChg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9" creationId="{BC4CB122-E2DC-4CA5-8B6F-B49249C78D22}"/>
          </ac:spMkLst>
        </pc:spChg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11" creationId="{7AB22E03-3087-4988-9DB5-572918FB9531}"/>
          </ac:spMkLst>
        </pc:spChg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13" creationId="{4B2A5927-4A36-47DC-BF12-54A96B456DB4}"/>
          </ac:spMkLst>
        </pc:spChg>
        <pc:picChg chg="add mod">
          <ac:chgData name="Yrina Res-Drost" userId="a988d48d-895e-4146-953d-f6b6f65aae34" providerId="ADAL" clId="{F8DE1DE3-EAE9-444E-A84A-2CA9DB3C8552}" dt="2020-03-30T10:29:10.085" v="579" actId="26606"/>
          <ac:picMkLst>
            <pc:docMk/>
            <pc:sldMk cId="75202141" sldId="264"/>
            <ac:picMk id="2" creationId="{5A4019E7-CEDF-4D6D-A575-E0CC07254DB8}"/>
          </ac:picMkLst>
        </pc:picChg>
      </pc:sldChg>
      <pc:sldChg chg="del">
        <pc:chgData name="Yrina Res-Drost" userId="a988d48d-895e-4146-953d-f6b6f65aae34" providerId="ADAL" clId="{F8DE1DE3-EAE9-444E-A84A-2CA9DB3C8552}" dt="2020-03-30T09:22:18.517" v="86" actId="2696"/>
        <pc:sldMkLst>
          <pc:docMk/>
          <pc:sldMk cId="1832029601" sldId="264"/>
        </pc:sldMkLst>
      </pc:sldChg>
      <pc:sldChg chg="addSp delSp modSp add mod setBg">
        <pc:chgData name="Yrina Res-Drost" userId="a988d48d-895e-4146-953d-f6b6f65aae34" providerId="ADAL" clId="{F8DE1DE3-EAE9-444E-A84A-2CA9DB3C8552}" dt="2020-03-30T10:30:35.402" v="607" actId="26606"/>
        <pc:sldMkLst>
          <pc:docMk/>
          <pc:sldMk cId="591532785" sldId="265"/>
        </pc:sldMkLst>
        <pc:spChg chg="mod or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2" creationId="{3E5A92C9-BFC6-425C-A6E9-42948426D777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36" creationId="{DE91395A-2D18-4AF6-A0AC-AAA7189FED11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38" creationId="{7BD08880-457D-4C62-A3B5-6A9B0878C7E9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40" creationId="{95FFA5E0-4C70-431D-A19D-18415F6C4009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42" creationId="{4536C52F-C11B-4718-8B63-3E4A43465561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4" creationId="{9A3B0D54-9DF0-4FF8-A0AA-B4234DF358EF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6" creationId="{64D236DE-BD07-488F-B236-DDEEFFF720FF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8" creationId="{DE91395A-2D18-4AF6-A0AC-AAA7189FED11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9" creationId="{7BD08880-457D-4C62-A3B5-6A9B0878C7E9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50" creationId="{FA94DED7-0A28-4AD9-8747-E94113225016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51" creationId="{6F175609-91A3-416E-BC3D-7548FDE02910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5" creationId="{1996130F-9AB5-4DE9-8574-3AF891C5C172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6" creationId="{3623DEAC-F39C-45D6-86DC-1033F6429528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7" creationId="{A692209D-B607-46C3-8560-07AF72291659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8" creationId="{94874638-CF15-4908-BC4B-4908744D0BAF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9" creationId="{5F1B8348-CD6E-4561-A704-C232D9A2676D}"/>
          </ac:spMkLst>
        </pc:spChg>
        <pc:grpChg chg="add del">
          <ac:chgData name="Yrina Res-Drost" userId="a988d48d-895e-4146-953d-f6b6f65aae34" providerId="ADAL" clId="{F8DE1DE3-EAE9-444E-A84A-2CA9DB3C8552}" dt="2020-03-30T10:30:23.712" v="604" actId="26606"/>
          <ac:grpSpMkLst>
            <pc:docMk/>
            <pc:sldMk cId="591532785" sldId="265"/>
            <ac:grpSpMk id="8" creationId="{7398C59F-5A18-487B-91D6-B955AACF2E50}"/>
          </ac:grpSpMkLst>
        </pc:grpChg>
        <pc:grpChg chg="add del">
          <ac:chgData name="Yrina Res-Drost" userId="a988d48d-895e-4146-953d-f6b6f65aae34" providerId="ADAL" clId="{F8DE1DE3-EAE9-444E-A84A-2CA9DB3C8552}" dt="2020-03-30T10:30:23.712" v="604" actId="26606"/>
          <ac:grpSpMkLst>
            <pc:docMk/>
            <pc:sldMk cId="591532785" sldId="265"/>
            <ac:grpSpMk id="22" creationId="{520234FB-542E-4550-9C2F-1B56FD41A1CA}"/>
          </ac:grpSpMkLst>
        </pc:grpChg>
        <pc:grpChg chg="add del">
          <ac:chgData name="Yrina Res-Drost" userId="a988d48d-895e-4146-953d-f6b6f65aae34" providerId="ADAL" clId="{F8DE1DE3-EAE9-444E-A84A-2CA9DB3C8552}" dt="2020-03-30T10:30:35.377" v="606" actId="26606"/>
          <ac:grpSpMkLst>
            <pc:docMk/>
            <pc:sldMk cId="591532785" sldId="265"/>
            <ac:grpSpMk id="45" creationId="{7398C59F-5A18-487B-91D6-B955AACF2E50}"/>
          </ac:grpSpMkLst>
        </pc:grpChg>
        <pc:grpChg chg="add del">
          <ac:chgData name="Yrina Res-Drost" userId="a988d48d-895e-4146-953d-f6b6f65aae34" providerId="ADAL" clId="{F8DE1DE3-EAE9-444E-A84A-2CA9DB3C8552}" dt="2020-03-30T10:30:35.377" v="606" actId="26606"/>
          <ac:grpSpMkLst>
            <pc:docMk/>
            <pc:sldMk cId="591532785" sldId="265"/>
            <ac:grpSpMk id="47" creationId="{520234FB-542E-4550-9C2F-1B56FD41A1CA}"/>
          </ac:grpSpMkLst>
        </pc:grpChg>
        <pc:grpChg chg="add">
          <ac:chgData name="Yrina Res-Drost" userId="a988d48d-895e-4146-953d-f6b6f65aae34" providerId="ADAL" clId="{F8DE1DE3-EAE9-444E-A84A-2CA9DB3C8552}" dt="2020-03-30T10:30:35.402" v="607" actId="26606"/>
          <ac:grpSpMkLst>
            <pc:docMk/>
            <pc:sldMk cId="591532785" sldId="265"/>
            <ac:grpSpMk id="53" creationId="{166BF9EE-F7AC-4FA5-AC7E-001B3A642F75}"/>
          </ac:grpSpMkLst>
        </pc:grpChg>
        <pc:grpChg chg="add">
          <ac:chgData name="Yrina Res-Drost" userId="a988d48d-895e-4146-953d-f6b6f65aae34" providerId="ADAL" clId="{F8DE1DE3-EAE9-444E-A84A-2CA9DB3C8552}" dt="2020-03-30T10:30:35.402" v="607" actId="26606"/>
          <ac:grpSpMkLst>
            <pc:docMk/>
            <pc:sldMk cId="591532785" sldId="265"/>
            <ac:grpSpMk id="54" creationId="{E312DBA5-56D8-42B2-BA94-28168C2A6703}"/>
          </ac:grpSpMkLst>
        </pc:grpChg>
        <pc:picChg chg="add mod">
          <ac:chgData name="Yrina Res-Drost" userId="a988d48d-895e-4146-953d-f6b6f65aae34" providerId="ADAL" clId="{F8DE1DE3-EAE9-444E-A84A-2CA9DB3C8552}" dt="2020-03-30T10:30:35.402" v="607" actId="26606"/>
          <ac:picMkLst>
            <pc:docMk/>
            <pc:sldMk cId="591532785" sldId="265"/>
            <ac:picMk id="3" creationId="{1F1CA34C-5A23-47C1-AD5C-8352020E4B53}"/>
          </ac:picMkLst>
        </pc:picChg>
      </pc:sldChg>
      <pc:sldChg chg="del">
        <pc:chgData name="Yrina Res-Drost" userId="a988d48d-895e-4146-953d-f6b6f65aae34" providerId="ADAL" clId="{F8DE1DE3-EAE9-444E-A84A-2CA9DB3C8552}" dt="2020-03-30T09:22:57.151" v="92" actId="2696"/>
        <pc:sldMkLst>
          <pc:docMk/>
          <pc:sldMk cId="3084140443" sldId="265"/>
        </pc:sldMkLst>
      </pc:sldChg>
      <pc:sldChg chg="del">
        <pc:chgData name="Yrina Res-Drost" userId="a988d48d-895e-4146-953d-f6b6f65aae34" providerId="ADAL" clId="{F8DE1DE3-EAE9-444E-A84A-2CA9DB3C8552}" dt="2020-03-30T09:17:32.041" v="0" actId="2696"/>
        <pc:sldMkLst>
          <pc:docMk/>
          <pc:sldMk cId="2954910633" sldId="266"/>
        </pc:sldMkLst>
      </pc:sldChg>
      <pc:sldChg chg="addSp delSp modSp add">
        <pc:chgData name="Yrina Res-Drost" userId="a988d48d-895e-4146-953d-f6b6f65aae34" providerId="ADAL" clId="{F8DE1DE3-EAE9-444E-A84A-2CA9DB3C8552}" dt="2020-03-30T10:32:36.417" v="637" actId="26606"/>
        <pc:sldMkLst>
          <pc:docMk/>
          <pc:sldMk cId="4180246971" sldId="266"/>
        </pc:sldMkLst>
        <pc:spChg chg="mo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2" creationId="{3E5A92C9-BFC6-425C-A6E9-42948426D777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5" creationId="{1996130F-9AB5-4DE9-8574-3AF891C5C172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6" creationId="{3623DEAC-F39C-45D6-86DC-1033F6429528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7" creationId="{A692209D-B607-46C3-8560-07AF72291659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8" creationId="{94874638-CF15-4908-BC4B-4908744D0BAF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9" creationId="{5F1B8348-CD6E-4561-A704-C232D9A2676D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2" creationId="{DE91395A-2D18-4AF6-A0AC-AAA7189FED11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4" creationId="{7BD08880-457D-4C62-A3B5-6A9B0878C7E9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6" creationId="{FA94DED7-0A28-4AD9-8747-E94113225016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8" creationId="{6F175609-91A3-416E-BC3D-7548FDE02910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100" creationId="{9A3B0D54-9DF0-4FF8-A0AA-B4234DF358EF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102" creationId="{64D236DE-BD07-488F-B236-DDEEFFF720FF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6" creationId="{DE91395A-2D18-4AF6-A0AC-AAA7189FED11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7" creationId="{7BD08880-457D-4C62-A3B5-6A9B0878C7E9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8" creationId="{51F84177-D544-484B-840F-230FCEB946C8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9" creationId="{7BC9B9BC-356F-4894-B473-21807684EBCE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10" creationId="{CFD42E53-DE7E-4891-9F3A-A1E195E8E85A}"/>
          </ac:spMkLst>
        </pc:spChg>
        <pc:grpChg chg="add del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53" creationId="{166BF9EE-F7AC-4FA5-AC7E-001B3A642F75}"/>
          </ac:grpSpMkLst>
        </pc:grpChg>
        <pc:grpChg chg="add del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54" creationId="{E312DBA5-56D8-42B2-BA94-28168C2A6703}"/>
          </ac:grpSpMkLst>
        </pc:grpChg>
        <pc:grpChg chg="add del">
          <ac:chgData name="Yrina Res-Drost" userId="a988d48d-895e-4146-953d-f6b6f65aae34" providerId="ADAL" clId="{F8DE1DE3-EAE9-444E-A84A-2CA9DB3C8552}" dt="2020-03-30T10:32:36.383" v="636" actId="26606"/>
          <ac:grpSpMkLst>
            <pc:docMk/>
            <pc:sldMk cId="4180246971" sldId="266"/>
            <ac:grpSpMk id="64" creationId="{7398C59F-5A18-487B-91D6-B955AACF2E50}"/>
          </ac:grpSpMkLst>
        </pc:grpChg>
        <pc:grpChg chg="add del">
          <ac:chgData name="Yrina Res-Drost" userId="a988d48d-895e-4146-953d-f6b6f65aae34" providerId="ADAL" clId="{F8DE1DE3-EAE9-444E-A84A-2CA9DB3C8552}" dt="2020-03-30T10:32:36.383" v="636" actId="26606"/>
          <ac:grpSpMkLst>
            <pc:docMk/>
            <pc:sldMk cId="4180246971" sldId="266"/>
            <ac:grpSpMk id="78" creationId="{520234FB-542E-4550-9C2F-1B56FD41A1CA}"/>
          </ac:grpSpMkLst>
        </pc:grpChg>
        <pc:grpChg chg="add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104" creationId="{7398C59F-5A18-487B-91D6-B955AACF2E50}"/>
          </ac:grpSpMkLst>
        </pc:grpChg>
        <pc:grpChg chg="add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105" creationId="{520234FB-542E-4550-9C2F-1B56FD41A1CA}"/>
          </ac:grpSpMkLst>
        </pc:grpChg>
        <pc:picChg chg="del mod">
          <ac:chgData name="Yrina Res-Drost" userId="a988d48d-895e-4146-953d-f6b6f65aae34" providerId="ADAL" clId="{F8DE1DE3-EAE9-444E-A84A-2CA9DB3C8552}" dt="2020-03-30T10:32:16.091" v="633" actId="478"/>
          <ac:picMkLst>
            <pc:docMk/>
            <pc:sldMk cId="4180246971" sldId="266"/>
            <ac:picMk id="3" creationId="{1F1CA34C-5A23-47C1-AD5C-8352020E4B53}"/>
          </ac:picMkLst>
        </pc:picChg>
        <pc:picChg chg="add mod">
          <ac:chgData name="Yrina Res-Drost" userId="a988d48d-895e-4146-953d-f6b6f65aae34" providerId="ADAL" clId="{F8DE1DE3-EAE9-444E-A84A-2CA9DB3C8552}" dt="2020-03-30T10:32:36.417" v="637" actId="26606"/>
          <ac:picMkLst>
            <pc:docMk/>
            <pc:sldMk cId="4180246971" sldId="266"/>
            <ac:picMk id="4" creationId="{378C95C8-05DD-4ECE-BC37-12C5E4D36036}"/>
          </ac:picMkLst>
        </pc:picChg>
      </pc:sldChg>
      <pc:sldChg chg="del">
        <pc:chgData name="Yrina Res-Drost" userId="a988d48d-895e-4146-953d-f6b6f65aae34" providerId="ADAL" clId="{F8DE1DE3-EAE9-444E-A84A-2CA9DB3C8552}" dt="2020-03-30T09:22:51.064" v="91" actId="2696"/>
        <pc:sldMkLst>
          <pc:docMk/>
          <pc:sldMk cId="39037728" sldId="267"/>
        </pc:sldMkLst>
      </pc:sldChg>
      <pc:sldChg chg="addSp delSp modSp add">
        <pc:chgData name="Yrina Res-Drost" userId="a988d48d-895e-4146-953d-f6b6f65aae34" providerId="ADAL" clId="{F8DE1DE3-EAE9-444E-A84A-2CA9DB3C8552}" dt="2020-03-30T10:35:53.198" v="670" actId="26606"/>
        <pc:sldMkLst>
          <pc:docMk/>
          <pc:sldMk cId="3362719970" sldId="267"/>
        </pc:sldMkLst>
        <pc:spChg chg="mod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2" creationId="{3E5A92C9-BFC6-425C-A6E9-42948426D777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6" creationId="{DE91395A-2D18-4AF6-A0AC-AAA7189FED11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7" creationId="{7BD08880-457D-4C62-A3B5-6A9B0878C7E9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8" creationId="{51F84177-D544-484B-840F-230FCEB946C8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9" creationId="{7BC9B9BC-356F-4894-B473-21807684EBCE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10" creationId="{CFD42E53-DE7E-4891-9F3A-A1E195E8E85A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3" creationId="{1996130F-9AB5-4DE9-8574-3AF891C5C172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5" creationId="{3623DEAC-F39C-45D6-86DC-1033F6429528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7" creationId="{A692209D-B607-46C3-8560-07AF72291659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9" creationId="{94874638-CF15-4908-BC4B-4908744D0BAF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51" creationId="{5F1B8348-CD6E-4561-A704-C232D9A2676D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84" creationId="{1996130F-9AB5-4DE9-8574-3AF891C5C172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86" creationId="{3623DEAC-F39C-45D6-86DC-1033F6429528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88" creationId="{A692209D-B607-46C3-8560-07AF72291659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90" creationId="{94874638-CF15-4908-BC4B-4908744D0BAF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92" creationId="{5F1B8348-CD6E-4561-A704-C232D9A2676D}"/>
          </ac:spMkLst>
        </pc:spChg>
        <pc:grpChg chg="del">
          <ac:chgData name="Yrina Res-Drost" userId="a988d48d-895e-4146-953d-f6b6f65aae34" providerId="ADAL" clId="{F8DE1DE3-EAE9-444E-A84A-2CA9DB3C8552}" dt="2020-03-30T10:34:28.030" v="666" actId="26606"/>
          <ac:grpSpMkLst>
            <pc:docMk/>
            <pc:sldMk cId="3362719970" sldId="267"/>
            <ac:grpSpMk id="104" creationId="{7398C59F-5A18-487B-91D6-B955AACF2E50}"/>
          </ac:grpSpMkLst>
        </pc:grpChg>
        <pc:grpChg chg="del">
          <ac:chgData name="Yrina Res-Drost" userId="a988d48d-895e-4146-953d-f6b6f65aae34" providerId="ADAL" clId="{F8DE1DE3-EAE9-444E-A84A-2CA9DB3C8552}" dt="2020-03-30T10:34:28.030" v="666" actId="26606"/>
          <ac:grpSpMkLst>
            <pc:docMk/>
            <pc:sldMk cId="3362719970" sldId="267"/>
            <ac:grpSpMk id="105" creationId="{520234FB-542E-4550-9C2F-1B56FD41A1CA}"/>
          </ac:grpSpMkLst>
        </pc:grpChg>
        <pc:grpChg chg="add del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15" creationId="{166BF9EE-F7AC-4FA5-AC7E-001B3A642F75}"/>
          </ac:grpSpMkLst>
        </pc:grpChg>
        <pc:grpChg chg="add del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29" creationId="{E312DBA5-56D8-42B2-BA94-28168C2A6703}"/>
          </ac:grpSpMkLst>
        </pc:grpChg>
        <pc:grpChg chg="add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56" creationId="{166BF9EE-F7AC-4FA5-AC7E-001B3A642F75}"/>
          </ac:grpSpMkLst>
        </pc:grpChg>
        <pc:grpChg chg="add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70" creationId="{E312DBA5-56D8-42B2-BA94-28168C2A6703}"/>
          </ac:grpSpMkLst>
        </pc:grpChg>
        <pc:picChg chg="add mod">
          <ac:chgData name="Yrina Res-Drost" userId="a988d48d-895e-4146-953d-f6b6f65aae34" providerId="ADAL" clId="{F8DE1DE3-EAE9-444E-A84A-2CA9DB3C8552}" dt="2020-03-30T10:35:53.198" v="670" actId="26606"/>
          <ac:picMkLst>
            <pc:docMk/>
            <pc:sldMk cId="3362719970" sldId="267"/>
            <ac:picMk id="3" creationId="{4C9D6C84-1C07-4D3E-A446-126E61F532B5}"/>
          </ac:picMkLst>
        </pc:picChg>
        <pc:picChg chg="del">
          <ac:chgData name="Yrina Res-Drost" userId="a988d48d-895e-4146-953d-f6b6f65aae34" providerId="ADAL" clId="{F8DE1DE3-EAE9-444E-A84A-2CA9DB3C8552}" dt="2020-03-30T10:33:39.369" v="664" actId="478"/>
          <ac:picMkLst>
            <pc:docMk/>
            <pc:sldMk cId="3362719970" sldId="267"/>
            <ac:picMk id="4" creationId="{378C95C8-05DD-4ECE-BC37-12C5E4D36036}"/>
          </ac:picMkLst>
        </pc:picChg>
      </pc:sldChg>
      <pc:sldChg chg="del">
        <pc:chgData name="Yrina Res-Drost" userId="a988d48d-895e-4146-953d-f6b6f65aae34" providerId="ADAL" clId="{F8DE1DE3-EAE9-444E-A84A-2CA9DB3C8552}" dt="2020-03-30T09:22:46.819" v="90" actId="2696"/>
        <pc:sldMkLst>
          <pc:docMk/>
          <pc:sldMk cId="676287145" sldId="269"/>
        </pc:sldMkLst>
      </pc:sldChg>
    </pc:docChg>
  </pc:docChgLst>
  <pc:docChgLst>
    <pc:chgData name="Yrina Res-Drost" userId="a988d48d-895e-4146-953d-f6b6f65aae34" providerId="ADAL" clId="{D7A984CF-D0E3-441D-9A9C-110B87D5D07E}"/>
    <pc:docChg chg="custSel mod addSld delSld modSld">
      <pc:chgData name="Yrina Res-Drost" userId="a988d48d-895e-4146-953d-f6b6f65aae34" providerId="ADAL" clId="{D7A984CF-D0E3-441D-9A9C-110B87D5D07E}" dt="2020-04-15T09:45:22.420" v="273" actId="2696"/>
      <pc:docMkLst>
        <pc:docMk/>
      </pc:docMkLst>
      <pc:sldChg chg="addSp delSp modSp add">
        <pc:chgData name="Yrina Res-Drost" userId="a988d48d-895e-4146-953d-f6b6f65aae34" providerId="ADAL" clId="{D7A984CF-D0E3-441D-9A9C-110B87D5D07E}" dt="2020-04-15T09:42:20.171" v="212" actId="1076"/>
        <pc:sldMkLst>
          <pc:docMk/>
          <pc:sldMk cId="2711062592" sldId="268"/>
        </pc:sldMkLst>
        <pc:spChg chg="add mod">
          <ac:chgData name="Yrina Res-Drost" userId="a988d48d-895e-4146-953d-f6b6f65aae34" providerId="ADAL" clId="{D7A984CF-D0E3-441D-9A9C-110B87D5D07E}" dt="2020-04-15T09:39:20.158" v="206" actId="20577"/>
          <ac:spMkLst>
            <pc:docMk/>
            <pc:sldMk cId="2711062592" sldId="268"/>
            <ac:spMk id="3" creationId="{4FC34D48-9883-4EB4-A665-A35EA8946629}"/>
          </ac:spMkLst>
        </pc:spChg>
        <pc:picChg chg="del">
          <ac:chgData name="Yrina Res-Drost" userId="a988d48d-895e-4146-953d-f6b6f65aae34" providerId="ADAL" clId="{D7A984CF-D0E3-441D-9A9C-110B87D5D07E}" dt="2020-04-15T08:58:27.200" v="1" actId="478"/>
          <ac:picMkLst>
            <pc:docMk/>
            <pc:sldMk cId="2711062592" sldId="268"/>
            <ac:picMk id="4" creationId="{378C95C8-05DD-4ECE-BC37-12C5E4D36036}"/>
          </ac:picMkLst>
        </pc:picChg>
        <pc:picChg chg="add mod">
          <ac:chgData name="Yrina Res-Drost" userId="a988d48d-895e-4146-953d-f6b6f65aae34" providerId="ADAL" clId="{D7A984CF-D0E3-441D-9A9C-110B87D5D07E}" dt="2020-04-15T09:42:20.171" v="212" actId="1076"/>
          <ac:picMkLst>
            <pc:docMk/>
            <pc:sldMk cId="2711062592" sldId="268"/>
            <ac:picMk id="6" creationId="{21251754-3121-4DA5-8995-120D5AC5B2C3}"/>
          </ac:picMkLst>
        </pc:picChg>
      </pc:sldChg>
      <pc:sldChg chg="addSp modSp add del">
        <pc:chgData name="Yrina Res-Drost" userId="a988d48d-895e-4146-953d-f6b6f65aae34" providerId="ADAL" clId="{D7A984CF-D0E3-441D-9A9C-110B87D5D07E}" dt="2020-04-15T09:45:22.420" v="273" actId="2696"/>
        <pc:sldMkLst>
          <pc:docMk/>
          <pc:sldMk cId="3180565272" sldId="269"/>
        </pc:sldMkLst>
        <pc:spChg chg="mod">
          <ac:chgData name="Yrina Res-Drost" userId="a988d48d-895e-4146-953d-f6b6f65aae34" providerId="ADAL" clId="{D7A984CF-D0E3-441D-9A9C-110B87D5D07E}" dt="2020-04-15T09:09:32.941" v="89" actId="113"/>
          <ac:spMkLst>
            <pc:docMk/>
            <pc:sldMk cId="3180565272" sldId="269"/>
            <ac:spMk id="2" creationId="{53501CE0-760E-47CE-9DE5-F1BC90563BF5}"/>
          </ac:spMkLst>
        </pc:spChg>
        <pc:spChg chg="add mod">
          <ac:chgData name="Yrina Res-Drost" userId="a988d48d-895e-4146-953d-f6b6f65aae34" providerId="ADAL" clId="{D7A984CF-D0E3-441D-9A9C-110B87D5D07E}" dt="2020-04-15T09:10:33.049" v="93"/>
          <ac:spMkLst>
            <pc:docMk/>
            <pc:sldMk cId="3180565272" sldId="269"/>
            <ac:spMk id="3" creationId="{E6B1DB5F-F629-4E12-B54E-8EF6E0863C8F}"/>
          </ac:spMkLst>
        </pc:spChg>
        <pc:spChg chg="add mod">
          <ac:chgData name="Yrina Res-Drost" userId="a988d48d-895e-4146-953d-f6b6f65aae34" providerId="ADAL" clId="{D7A984CF-D0E3-441D-9A9C-110B87D5D07E}" dt="2020-04-15T09:10:47.470" v="95"/>
          <ac:spMkLst>
            <pc:docMk/>
            <pc:sldMk cId="3180565272" sldId="269"/>
            <ac:spMk id="4" creationId="{45ECF817-E778-4E6C-991A-1BF80384B81C}"/>
          </ac:spMkLst>
        </pc:spChg>
        <pc:spChg chg="add">
          <ac:chgData name="Yrina Res-Drost" userId="a988d48d-895e-4146-953d-f6b6f65aae34" providerId="ADAL" clId="{D7A984CF-D0E3-441D-9A9C-110B87D5D07E}" dt="2020-04-15T09:10:38.143" v="94"/>
          <ac:spMkLst>
            <pc:docMk/>
            <pc:sldMk cId="3180565272" sldId="269"/>
            <ac:spMk id="5" creationId="{00F7CCDD-A9D2-4F43-AB1C-8866C5444EFC}"/>
          </ac:spMkLst>
        </pc:spChg>
        <pc:spChg chg="add mod">
          <ac:chgData name="Yrina Res-Drost" userId="a988d48d-895e-4146-953d-f6b6f65aae34" providerId="ADAL" clId="{D7A984CF-D0E3-441D-9A9C-110B87D5D07E}" dt="2020-04-15T09:10:56.243" v="97" actId="1076"/>
          <ac:spMkLst>
            <pc:docMk/>
            <pc:sldMk cId="3180565272" sldId="269"/>
            <ac:spMk id="6" creationId="{32CFE605-D039-4378-8C47-54A84BE1C663}"/>
          </ac:spMkLst>
        </pc:spChg>
      </pc:sldChg>
      <pc:sldChg chg="add del">
        <pc:chgData name="Yrina Res-Drost" userId="a988d48d-895e-4146-953d-f6b6f65aae34" providerId="ADAL" clId="{D7A984CF-D0E3-441D-9A9C-110B87D5D07E}" dt="2020-04-15T09:45:20.964" v="272" actId="2696"/>
        <pc:sldMkLst>
          <pc:docMk/>
          <pc:sldMk cId="3828004240" sldId="270"/>
        </pc:sldMkLst>
      </pc:sldChg>
      <pc:sldChg chg="addSp delSp modSp add">
        <pc:chgData name="Yrina Res-Drost" userId="a988d48d-895e-4146-953d-f6b6f65aae34" providerId="ADAL" clId="{D7A984CF-D0E3-441D-9A9C-110B87D5D07E}" dt="2020-04-15T09:44:59.630" v="271" actId="1076"/>
        <pc:sldMkLst>
          <pc:docMk/>
          <pc:sldMk cId="1992303241" sldId="271"/>
        </pc:sldMkLst>
        <pc:spChg chg="mod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2" creationId="{3E5A92C9-BFC6-425C-A6E9-42948426D777}"/>
          </ac:spMkLst>
        </pc:spChg>
        <pc:spChg chg="del mod">
          <ac:chgData name="Yrina Res-Drost" userId="a988d48d-895e-4146-953d-f6b6f65aae34" providerId="ADAL" clId="{D7A984CF-D0E3-441D-9A9C-110B87D5D07E}" dt="2020-04-15T09:42:48.218" v="217"/>
          <ac:spMkLst>
            <pc:docMk/>
            <pc:sldMk cId="1992303241" sldId="271"/>
            <ac:spMk id="3" creationId="{4FC34D48-9883-4EB4-A665-A35EA8946629}"/>
          </ac:spMkLst>
        </pc:spChg>
        <pc:spChg chg="del">
          <ac:chgData name="Yrina Res-Drost" userId="a988d48d-895e-4146-953d-f6b6f65aae34" providerId="ADAL" clId="{D7A984CF-D0E3-441D-9A9C-110B87D5D07E}" dt="2020-04-15T09:44:11.305" v="222" actId="26606"/>
          <ac:spMkLst>
            <pc:docMk/>
            <pc:sldMk cId="1992303241" sldId="271"/>
            <ac:spMk id="106" creationId="{DE91395A-2D18-4AF6-A0AC-AAA7189FED11}"/>
          </ac:spMkLst>
        </pc:spChg>
        <pc:spChg chg="del">
          <ac:chgData name="Yrina Res-Drost" userId="a988d48d-895e-4146-953d-f6b6f65aae34" providerId="ADAL" clId="{D7A984CF-D0E3-441D-9A9C-110B87D5D07E}" dt="2020-04-15T09:44:11.305" v="222" actId="26606"/>
          <ac:spMkLst>
            <pc:docMk/>
            <pc:sldMk cId="1992303241" sldId="271"/>
            <ac:spMk id="107" creationId="{7BD08880-457D-4C62-A3B5-6A9B0878C7E9}"/>
          </ac:spMkLst>
        </pc:spChg>
        <pc:spChg chg="del">
          <ac:chgData name="Yrina Res-Drost" userId="a988d48d-895e-4146-953d-f6b6f65aae34" providerId="ADAL" clId="{D7A984CF-D0E3-441D-9A9C-110B87D5D07E}" dt="2020-04-15T09:44:11.305" v="222" actId="26606"/>
          <ac:spMkLst>
            <pc:docMk/>
            <pc:sldMk cId="1992303241" sldId="271"/>
            <ac:spMk id="108" creationId="{51F84177-D544-484B-840F-230FCEB946C8}"/>
          </ac:spMkLst>
        </pc:spChg>
        <pc:spChg chg="del">
          <ac:chgData name="Yrina Res-Drost" userId="a988d48d-895e-4146-953d-f6b6f65aae34" providerId="ADAL" clId="{D7A984CF-D0E3-441D-9A9C-110B87D5D07E}" dt="2020-04-15T09:44:11.305" v="222" actId="26606"/>
          <ac:spMkLst>
            <pc:docMk/>
            <pc:sldMk cId="1992303241" sldId="271"/>
            <ac:spMk id="109" creationId="{7BC9B9BC-356F-4894-B473-21807684EBCE}"/>
          </ac:spMkLst>
        </pc:spChg>
        <pc:spChg chg="del">
          <ac:chgData name="Yrina Res-Drost" userId="a988d48d-895e-4146-953d-f6b6f65aae34" providerId="ADAL" clId="{D7A984CF-D0E3-441D-9A9C-110B87D5D07E}" dt="2020-04-15T09:44:11.305" v="222" actId="26606"/>
          <ac:spMkLst>
            <pc:docMk/>
            <pc:sldMk cId="1992303241" sldId="271"/>
            <ac:spMk id="110" creationId="{CFD42E53-DE7E-4891-9F3A-A1E195E8E85A}"/>
          </ac:spMkLst>
        </pc:spChg>
        <pc:spChg chg="add del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43" creationId="{1996130F-9AB5-4DE9-8574-3AF891C5C172}"/>
          </ac:spMkLst>
        </pc:spChg>
        <pc:spChg chg="add del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45" creationId="{3623DEAC-F39C-45D6-86DC-1033F6429528}"/>
          </ac:spMkLst>
        </pc:spChg>
        <pc:spChg chg="add del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47" creationId="{A692209D-B607-46C3-8560-07AF72291659}"/>
          </ac:spMkLst>
        </pc:spChg>
        <pc:spChg chg="add del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49" creationId="{94874638-CF15-4908-BC4B-4908744D0BAF}"/>
          </ac:spMkLst>
        </pc:spChg>
        <pc:spChg chg="add del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51" creationId="{5F1B8348-CD6E-4561-A704-C232D9A2676D}"/>
          </ac:spMkLst>
        </pc:spChg>
        <pc:spChg chg="add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84" creationId="{DE91395A-2D18-4AF6-A0AC-AAA7189FED11}"/>
          </ac:spMkLst>
        </pc:spChg>
        <pc:spChg chg="add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86" creationId="{7BD08880-457D-4C62-A3B5-6A9B0878C7E9}"/>
          </ac:spMkLst>
        </pc:spChg>
        <pc:spChg chg="add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88" creationId="{FA94DED7-0A28-4AD9-8747-E94113225016}"/>
          </ac:spMkLst>
        </pc:spChg>
        <pc:spChg chg="add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90" creationId="{6F175609-91A3-416E-BC3D-7548FDE02910}"/>
          </ac:spMkLst>
        </pc:spChg>
        <pc:spChg chg="add">
          <ac:chgData name="Yrina Res-Drost" userId="a988d48d-895e-4146-953d-f6b6f65aae34" providerId="ADAL" clId="{D7A984CF-D0E3-441D-9A9C-110B87D5D07E}" dt="2020-04-15T09:44:46.712" v="270" actId="26606"/>
          <ac:spMkLst>
            <pc:docMk/>
            <pc:sldMk cId="1992303241" sldId="271"/>
            <ac:spMk id="192" creationId="{9A3B0D54-9DF0-4FF8-A0AA-B4234DF358EF}"/>
          </ac:spMkLst>
        </pc:spChg>
        <pc:grpChg chg="del">
          <ac:chgData name="Yrina Res-Drost" userId="a988d48d-895e-4146-953d-f6b6f65aae34" providerId="ADAL" clId="{D7A984CF-D0E3-441D-9A9C-110B87D5D07E}" dt="2020-04-15T09:44:11.305" v="222" actId="26606"/>
          <ac:grpSpMkLst>
            <pc:docMk/>
            <pc:sldMk cId="1992303241" sldId="271"/>
            <ac:grpSpMk id="104" creationId="{7398C59F-5A18-487B-91D6-B955AACF2E50}"/>
          </ac:grpSpMkLst>
        </pc:grpChg>
        <pc:grpChg chg="del">
          <ac:chgData name="Yrina Res-Drost" userId="a988d48d-895e-4146-953d-f6b6f65aae34" providerId="ADAL" clId="{D7A984CF-D0E3-441D-9A9C-110B87D5D07E}" dt="2020-04-15T09:44:11.305" v="222" actId="26606"/>
          <ac:grpSpMkLst>
            <pc:docMk/>
            <pc:sldMk cId="1992303241" sldId="271"/>
            <ac:grpSpMk id="105" creationId="{520234FB-542E-4550-9C2F-1B56FD41A1CA}"/>
          </ac:grpSpMkLst>
        </pc:grpChg>
        <pc:grpChg chg="add del">
          <ac:chgData name="Yrina Res-Drost" userId="a988d48d-895e-4146-953d-f6b6f65aae34" providerId="ADAL" clId="{D7A984CF-D0E3-441D-9A9C-110B87D5D07E}" dt="2020-04-15T09:44:46.712" v="270" actId="26606"/>
          <ac:grpSpMkLst>
            <pc:docMk/>
            <pc:sldMk cId="1992303241" sldId="271"/>
            <ac:grpSpMk id="115" creationId="{166BF9EE-F7AC-4FA5-AC7E-001B3A642F75}"/>
          </ac:grpSpMkLst>
        </pc:grpChg>
        <pc:grpChg chg="add del">
          <ac:chgData name="Yrina Res-Drost" userId="a988d48d-895e-4146-953d-f6b6f65aae34" providerId="ADAL" clId="{D7A984CF-D0E3-441D-9A9C-110B87D5D07E}" dt="2020-04-15T09:44:46.712" v="270" actId="26606"/>
          <ac:grpSpMkLst>
            <pc:docMk/>
            <pc:sldMk cId="1992303241" sldId="271"/>
            <ac:grpSpMk id="129" creationId="{E312DBA5-56D8-42B2-BA94-28168C2A6703}"/>
          </ac:grpSpMkLst>
        </pc:grpChg>
        <pc:grpChg chg="add">
          <ac:chgData name="Yrina Res-Drost" userId="a988d48d-895e-4146-953d-f6b6f65aae34" providerId="ADAL" clId="{D7A984CF-D0E3-441D-9A9C-110B87D5D07E}" dt="2020-04-15T09:44:46.712" v="270" actId="26606"/>
          <ac:grpSpMkLst>
            <pc:docMk/>
            <pc:sldMk cId="1992303241" sldId="271"/>
            <ac:grpSpMk id="156" creationId="{7398C59F-5A18-487B-91D6-B955AACF2E50}"/>
          </ac:grpSpMkLst>
        </pc:grpChg>
        <pc:grpChg chg="add">
          <ac:chgData name="Yrina Res-Drost" userId="a988d48d-895e-4146-953d-f6b6f65aae34" providerId="ADAL" clId="{D7A984CF-D0E3-441D-9A9C-110B87D5D07E}" dt="2020-04-15T09:44:46.712" v="270" actId="26606"/>
          <ac:grpSpMkLst>
            <pc:docMk/>
            <pc:sldMk cId="1992303241" sldId="271"/>
            <ac:grpSpMk id="170" creationId="{520234FB-542E-4550-9C2F-1B56FD41A1CA}"/>
          </ac:grpSpMkLst>
        </pc:grpChg>
        <pc:picChg chg="add mod">
          <ac:chgData name="Yrina Res-Drost" userId="a988d48d-895e-4146-953d-f6b6f65aae34" providerId="ADAL" clId="{D7A984CF-D0E3-441D-9A9C-110B87D5D07E}" dt="2020-04-15T09:44:59.630" v="271" actId="1076"/>
          <ac:picMkLst>
            <pc:docMk/>
            <pc:sldMk cId="1992303241" sldId="271"/>
            <ac:picMk id="4" creationId="{212A03E2-19B5-492F-8BE7-3CE80EB3BE99}"/>
          </ac:picMkLst>
        </pc:picChg>
        <pc:picChg chg="del">
          <ac:chgData name="Yrina Res-Drost" userId="a988d48d-895e-4146-953d-f6b6f65aae34" providerId="ADAL" clId="{D7A984CF-D0E3-441D-9A9C-110B87D5D07E}" dt="2020-04-15T09:42:48.216" v="215" actId="478"/>
          <ac:picMkLst>
            <pc:docMk/>
            <pc:sldMk cId="1992303241" sldId="271"/>
            <ac:picMk id="6" creationId="{21251754-3121-4DA5-8995-120D5AC5B2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best.be/" TargetMode="External"/><Relationship Id="rId2" Type="http://schemas.openxmlformats.org/officeDocument/2006/relationships/hyperlink" Target="http://www.entocare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koppert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1138" y="2812138"/>
            <a:ext cx="8911687" cy="1280890"/>
          </a:xfrm>
        </p:spPr>
        <p:txBody>
          <a:bodyPr>
            <a:normAutofit/>
          </a:bodyPr>
          <a:lstStyle/>
          <a:p>
            <a:r>
              <a:rPr lang="nl-NL" sz="6000" b="1" dirty="0" smtClean="0"/>
              <a:t>Opdracht Plagen</a:t>
            </a:r>
            <a:endParaRPr lang="nl-NL" sz="6000" b="1" dirty="0"/>
          </a:p>
        </p:txBody>
      </p:sp>
    </p:spTree>
    <p:extLst>
      <p:ext uri="{BB962C8B-B14F-4D97-AF65-F5344CB8AC3E}">
        <p14:creationId xmlns:p14="http://schemas.microsoft.com/office/powerpoint/2010/main" val="33857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D8310-C8D7-420F-8FBF-EA05D510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nl-NL" u="sng" dirty="0">
                <a:hlinkClick r:id="rId2"/>
              </a:rPr>
              <a:t>www.entocare.nl</a:t>
            </a:r>
            <a:r>
              <a:rPr lang="nl-NL" dirty="0"/>
              <a:t> </a:t>
            </a:r>
            <a:br>
              <a:rPr lang="nl-NL" dirty="0"/>
            </a:br>
            <a:r>
              <a:rPr lang="nl-NL" u="sng" dirty="0">
                <a:hlinkClick r:id="rId3"/>
              </a:rPr>
              <a:t>www.biobest.be</a:t>
            </a:r>
            <a:r>
              <a:rPr lang="nl-NL" dirty="0"/>
              <a:t> </a:t>
            </a:r>
            <a:br>
              <a:rPr lang="nl-NL" dirty="0"/>
            </a:br>
            <a:r>
              <a:rPr lang="nl-NL" u="sng" dirty="0">
                <a:hlinkClick r:id="rId4"/>
              </a:rPr>
              <a:t>www.koppert.nl</a:t>
            </a: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62291" y="2558473"/>
            <a:ext cx="672196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78" y="135596"/>
            <a:ext cx="10303133" cy="6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2" y="91151"/>
            <a:ext cx="8016935" cy="66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87" y="14944"/>
            <a:ext cx="7681626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1" y="2061765"/>
            <a:ext cx="2644369" cy="317781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17" y="808298"/>
            <a:ext cx="9228620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2921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B3AEB3EE0FA48B04EECBF8832841D" ma:contentTypeVersion="13" ma:contentTypeDescription="Create a new document." ma:contentTypeScope="" ma:versionID="55fdfe7d07681e2eee6ffb649ca3cab4">
  <xsd:schema xmlns:xsd="http://www.w3.org/2001/XMLSchema" xmlns:xs="http://www.w3.org/2001/XMLSchema" xmlns:p="http://schemas.microsoft.com/office/2006/metadata/properties" xmlns:ns3="bf9c0505-a1f6-4bef-9fef-2158d512bf79" xmlns:ns4="8ab30030-6625-4d8d-b230-0e4cc816e121" targetNamespace="http://schemas.microsoft.com/office/2006/metadata/properties" ma:root="true" ma:fieldsID="e6b8bb25377d9f1095e3754230bacc1a" ns3:_="" ns4:_="">
    <xsd:import namespace="bf9c0505-a1f6-4bef-9fef-2158d512bf79"/>
    <xsd:import namespace="8ab30030-6625-4d8d-b230-0e4cc816e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c0505-a1f6-4bef-9fef-2158d512bf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30030-6625-4d8d-b230-0e4cc816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DBA6A8-8621-4341-AE78-B4B6E59A7E67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bf9c0505-a1f6-4bef-9fef-2158d512bf7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ab30030-6625-4d8d-b230-0e4cc816e121"/>
  </ds:schemaRefs>
</ds:datastoreItem>
</file>

<file path=customXml/itemProps2.xml><?xml version="1.0" encoding="utf-8"?>
<ds:datastoreItem xmlns:ds="http://schemas.openxmlformats.org/officeDocument/2006/customXml" ds:itemID="{5591D34F-2BAB-4D68-A5C2-67767D6A4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c0505-a1f6-4bef-9fef-2158d512bf79"/>
    <ds:schemaRef ds:uri="8ab30030-6625-4d8d-b230-0e4cc816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0AC942-0631-48C0-8F0E-AD63E9774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</Words>
  <Application>Microsoft Office PowerPoint</Application>
  <PresentationFormat>Breedbeeld</PresentationFormat>
  <Paragraphs>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Sliert</vt:lpstr>
      <vt:lpstr>Opdracht Plagen</vt:lpstr>
      <vt:lpstr>www.entocare.nl  www.biobest.be  www.koppert.nl 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Voeding</dc:title>
  <dc:creator>Yrina Res-Drost</dc:creator>
  <cp:lastModifiedBy>Yrina Res-Drost</cp:lastModifiedBy>
  <cp:revision>9</cp:revision>
  <dcterms:created xsi:type="dcterms:W3CDTF">2020-04-15T09:44:46Z</dcterms:created>
  <dcterms:modified xsi:type="dcterms:W3CDTF">2020-11-09T16:34:26Z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0x010100B1CB3AEB3EE0FA48B04EECBF8832841D</vt:lpwstr>
  </property>
</Properties>
</file>